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1" r:id="rId2"/>
    <p:sldId id="332" r:id="rId3"/>
    <p:sldId id="284" r:id="rId4"/>
    <p:sldId id="321" r:id="rId5"/>
    <p:sldId id="322" r:id="rId6"/>
    <p:sldId id="323" r:id="rId7"/>
    <p:sldId id="324" r:id="rId8"/>
    <p:sldId id="325" r:id="rId9"/>
    <p:sldId id="318" r:id="rId10"/>
    <p:sldId id="320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64" d="100"/>
          <a:sy n="64" d="100"/>
        </p:scale>
        <p:origin x="102" y="3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28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8BD2BC-59B0-4D30-97AE-9B4A2D8F7B41}"/>
              </a:ext>
            </a:extLst>
          </p:cNvPr>
          <p:cNvSpPr txBox="1"/>
          <p:nvPr/>
        </p:nvSpPr>
        <p:spPr>
          <a:xfrm>
            <a:off x="737190" y="986357"/>
            <a:ext cx="7962085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Understanding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Implementation of Base Behaviour Definition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Projection CDS View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Create/Implement Behaviour Definition for Processor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Create Service Definition to Expose Entity</a:t>
            </a:r>
          </a:p>
          <a:p>
            <a:pPr marL="742727" lvl="1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Implement Service Binding</a:t>
            </a:r>
          </a:p>
        </p:txBody>
      </p:sp>
    </p:spTree>
    <p:extLst>
      <p:ext uri="{BB962C8B-B14F-4D97-AF65-F5344CB8AC3E}">
        <p14:creationId xmlns:p14="http://schemas.microsoft.com/office/powerpoint/2010/main" val="419039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Implementing Base Behavior Definition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84" y="1328368"/>
            <a:ext cx="5161905" cy="49809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37828" y="1196752"/>
            <a:ext cx="3096344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“ZI_TRAVEL_M_00”</a:t>
            </a:r>
          </a:p>
          <a:p>
            <a:pPr algn="ctr"/>
            <a:r>
              <a:rPr lang="en-US" dirty="0" smtClean="0"/>
              <a:t>Behavior Definition for Base CDS’s Views 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4172" y="2060848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Projection CDS View’s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1688409"/>
            <a:ext cx="5095893" cy="4836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846"/>
          <a:stretch/>
        </p:blipFill>
        <p:spPr>
          <a:xfrm>
            <a:off x="633937" y="1688409"/>
            <a:ext cx="5244451" cy="4836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6238428" y="980728"/>
            <a:ext cx="24680" cy="5714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0635" y="908720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Travel Info “ZC_TRAVEL_PROCESSOR_M_00”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291" y="920914"/>
            <a:ext cx="451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Projection CDS View for Booking Info “ZC_BOOKING_PROCESSOR_M_00”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Behaviour Definition for Processor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76" y="1800690"/>
            <a:ext cx="6180952" cy="321904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42" y="1628800"/>
            <a:ext cx="3888432" cy="16561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“ZC_TRAVEL_PROCESSOR_M_00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Behavior Definition for Projection CDS’s Views of Processor.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52674" y="2492896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9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Definition 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492896"/>
            <a:ext cx="7928516" cy="380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5820" y="980728"/>
            <a:ext cx="4608512" cy="12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“ZTRAVEL_PROCESSOR_M_00”</a:t>
            </a:r>
          </a:p>
          <a:p>
            <a:r>
              <a:rPr lang="en-US" dirty="0" smtClean="0"/>
              <a:t>Service Definition for Expose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6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Service Binding (OData)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203542"/>
            <a:ext cx="7838095" cy="5285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18748" y="3689994"/>
            <a:ext cx="2945776" cy="1224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After Creating Service Binding , Select Entity and Click on Preview 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47536" y="4293096"/>
            <a:ext cx="875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Final Result of Processor App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323" r="8476"/>
          <a:stretch/>
        </p:blipFill>
        <p:spPr>
          <a:xfrm>
            <a:off x="609442" y="980728"/>
            <a:ext cx="5896682" cy="3041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3937415"/>
            <a:ext cx="4926226" cy="25272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886500" y="1916832"/>
            <a:ext cx="1152128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-10800000">
            <a:off x="5374331" y="4941169"/>
            <a:ext cx="1152128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54652" y="1268760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Screen with Search Bar &amp; Filter Bar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49599" y="4300942"/>
            <a:ext cx="3324732" cy="18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Screen with Travel and Booking Data,</a:t>
            </a:r>
          </a:p>
          <a:p>
            <a:pPr algn="ctr"/>
            <a:r>
              <a:rPr lang="en-US" dirty="0" smtClean="0"/>
              <a:t>&amp; C-R-U-D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8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16279" y="3140968"/>
            <a:ext cx="4427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9569</TotalTime>
  <Words>285</Words>
  <Application>Microsoft Office PowerPoint</Application>
  <PresentationFormat>Custom</PresentationFormat>
  <Paragraphs>69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Implementing Base Behavior Definition</vt:lpstr>
      <vt:lpstr>Projection CDS View’s for Processor</vt:lpstr>
      <vt:lpstr>Behaviour Definition for Processor</vt:lpstr>
      <vt:lpstr>Service Definition </vt:lpstr>
      <vt:lpstr>Service Binding (OData)</vt:lpstr>
      <vt:lpstr>Final Result of Processor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277</cp:revision>
  <dcterms:created xsi:type="dcterms:W3CDTF">2013-09-12T13:05:01Z</dcterms:created>
  <dcterms:modified xsi:type="dcterms:W3CDTF">2021-09-21T10:28:58Z</dcterms:modified>
</cp:coreProperties>
</file>